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CC3399">
                <a:alpha val="76000"/>
              </a:srgbClr>
            </a:gs>
            <a:gs pos="48000">
              <a:srgbClr val="CC0099">
                <a:alpha val="6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15582-946A-4F79-A900-8AE4F443E1FC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6DF4A-AA9E-480D-896E-FBA47056C29C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paczkow.pl/images/articles/original/2800_1265881482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upload.wikimedia.org/wikipedia/commons/8/8d/Kamienica_church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paczkow.pl/images/articles/original/2806_1268746571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Paczków w dekanacie</a:t>
            </a:r>
            <a:endParaRPr lang="pl-PL" sz="8000" b="1" cap="none" spc="0" dirty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polskaniezwykla.pl/gallery/userImages/gallery/5625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000125"/>
            <a:ext cx="5786438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ostokąt 2"/>
          <p:cNvSpPr/>
          <p:nvPr/>
        </p:nvSpPr>
        <p:spPr>
          <a:xfrm>
            <a:off x="0" y="0"/>
            <a:ext cx="9219441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Parafia Św. Marii Magdaleny w Dziewiętlicach</a:t>
            </a:r>
          </a:p>
        </p:txBody>
      </p:sp>
      <p:sp>
        <p:nvSpPr>
          <p:cNvPr id="10244" name="Prostokąt 3"/>
          <p:cNvSpPr>
            <a:spLocks noChangeArrowheads="1"/>
          </p:cNvSpPr>
          <p:nvPr/>
        </p:nvSpPr>
        <p:spPr bwMode="auto">
          <a:xfrm>
            <a:off x="1714500" y="5214938"/>
            <a:ext cx="4572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l-PL" sz="2000">
                <a:latin typeface="Franklin Gothic Medium Cond" pitchFamily="34" charset="0"/>
              </a:rPr>
              <a:t>Obecny kościół został zbudowany w XV wieku,  a powiększony w latach 1929-1930 przez dodanie transeptu. Konsekrowany  w lipcu 1930 roku.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rzeboszowice - Kościół pw. św. Jadwigi. - WWA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785813"/>
            <a:ext cx="3852863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ostokąt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Parafia Św. Jadwigi w Trzeboszowicach</a:t>
            </a:r>
          </a:p>
        </p:txBody>
      </p:sp>
      <p:sp>
        <p:nvSpPr>
          <p:cNvPr id="11268" name="Prostokąt 3"/>
          <p:cNvSpPr>
            <a:spLocks noChangeArrowheads="1"/>
          </p:cNvSpPr>
          <p:nvPr/>
        </p:nvSpPr>
        <p:spPr bwMode="auto">
          <a:xfrm>
            <a:off x="5056188" y="2246313"/>
            <a:ext cx="32305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l-PL" sz="2000">
                <a:latin typeface="Franklin Gothic Medium Cond" pitchFamily="34" charset="0"/>
              </a:rPr>
              <a:t>W Trzeboszowicach znajduje się zabytkowy kościół w stylu neogotyckim z 1888 roku         pw. Św. Jadwigi.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roclaw.hydral.com.pl/foto/173/1730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071563"/>
            <a:ext cx="3714750" cy="535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66C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Parafia Św. Marcina w Lipnikach</a:t>
            </a:r>
          </a:p>
        </p:txBody>
      </p:sp>
      <p:sp>
        <p:nvSpPr>
          <p:cNvPr id="12292" name="Prostokąt 3"/>
          <p:cNvSpPr>
            <a:spLocks noChangeArrowheads="1"/>
          </p:cNvSpPr>
          <p:nvPr/>
        </p:nvSpPr>
        <p:spPr bwMode="auto">
          <a:xfrm>
            <a:off x="571500" y="2571750"/>
            <a:ext cx="35718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l-PL" sz="2000">
                <a:latin typeface="Franklin Gothic Medium Cond" pitchFamily="34" charset="0"/>
              </a:rPr>
              <a:t>Kościół parafialny zbudowany            w 1893 roku w stylu neogotyckim, został poświęcony   w 1897 roku. Powstał na miejscu poprzedniego kościoła drewnianego, który spłonął  w 1879 roku.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5230813" y="0"/>
            <a:ext cx="3913187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Parafia Św. Anny w</a:t>
            </a:r>
          </a:p>
          <a:p>
            <a:pPr algn="ctr">
              <a:defRPr/>
            </a:pPr>
            <a: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Maciejowicach</a:t>
            </a:r>
          </a:p>
        </p:txBody>
      </p:sp>
      <p:pic>
        <p:nvPicPr>
          <p:cNvPr id="13315" name="Picture 14" descr="http://www.maciejowice.com/ilustracje/glowne_parafia_kosciol_du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571500"/>
            <a:ext cx="3214687" cy="43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18" descr="http://www.maciejowice.com/ilustracje/glowne_parafia_1_duz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3286125"/>
            <a:ext cx="33210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0" descr="http://www.maciejowice.com/ilustracje/glowne_parafia_2_duz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1071563"/>
            <a:ext cx="3482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Prostokąt 5"/>
          <p:cNvSpPr>
            <a:spLocks noChangeArrowheads="1"/>
          </p:cNvSpPr>
          <p:nvPr/>
        </p:nvSpPr>
        <p:spPr bwMode="auto">
          <a:xfrm>
            <a:off x="857250" y="5214938"/>
            <a:ext cx="4000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l-PL" sz="2000">
                <a:latin typeface="Franklin Gothic Medium Cond" pitchFamily="34" charset="0"/>
              </a:rPr>
              <a:t>Parafia w Maciejowicach powstała        12 października w 1982 roku ze zreorganizowanej parafii Lasowice.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tary Paczków - Kościół Wszystkich Świętych. - WWA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785938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ostokąt 2"/>
          <p:cNvSpPr/>
          <p:nvPr/>
        </p:nvSpPr>
        <p:spPr>
          <a:xfrm>
            <a:off x="214282" y="214290"/>
            <a:ext cx="871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Parafia Wszystkich Świętych w Starym Paczkowie</a:t>
            </a:r>
          </a:p>
        </p:txBody>
      </p:sp>
      <p:sp>
        <p:nvSpPr>
          <p:cNvPr id="14340" name="Prostokąt 3"/>
          <p:cNvSpPr>
            <a:spLocks noChangeArrowheads="1"/>
          </p:cNvSpPr>
          <p:nvPr/>
        </p:nvSpPr>
        <p:spPr bwMode="auto">
          <a:xfrm>
            <a:off x="2286000" y="5286375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l-PL" sz="2000">
                <a:latin typeface="Franklin Gothic Medium Cond" pitchFamily="34" charset="0"/>
              </a:rPr>
              <a:t>Kościół Wszystkich Świętych w Starym Paczkowie został przebudowany w 1890 roku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ymbol zastępczy zawartości 2"/>
          <p:cNvSpPr>
            <a:spLocks noGrp="1"/>
          </p:cNvSpPr>
          <p:nvPr>
            <p:ph idx="1"/>
          </p:nvPr>
        </p:nvSpPr>
        <p:spPr>
          <a:xfrm>
            <a:off x="428625" y="1928813"/>
            <a:ext cx="7829550" cy="4525962"/>
          </a:xfrm>
        </p:spPr>
        <p:txBody>
          <a:bodyPr/>
          <a:lstStyle/>
          <a:p>
            <a:pPr algn="just">
              <a:buFontTx/>
              <a:buNone/>
            </a:pPr>
            <a:r>
              <a:rPr lang="pl-PL" smtClean="0">
                <a:latin typeface="Franklin Gothic Medium Cond" pitchFamily="34" charset="0"/>
              </a:rPr>
              <a:t>	Dekanat - jednostka organizacyjna kościołów katolickich oraz prawosławnych, obejmująca kilka do kilkunastu parafii z dziekanem (wikariuszem rejonowym, archiprezbiterem) na czele (zastępuje go wicedziekan) wizytującym parafie podległego mu rejonu w sposób określony przez biskupa diecezjalnego.</a:t>
            </a:r>
          </a:p>
        </p:txBody>
      </p:sp>
      <p:sp>
        <p:nvSpPr>
          <p:cNvPr id="4" name="Prostokąt 3"/>
          <p:cNvSpPr/>
          <p:nvPr/>
        </p:nvSpPr>
        <p:spPr>
          <a:xfrm>
            <a:off x="0" y="357166"/>
            <a:ext cx="91440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</a:rPr>
              <a:t>Co to jest Dekanat?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pl-PL" sz="1800" b="1" i="1" smtClean="0"/>
              <a:t>W skład dekanatu wchodzą:</a:t>
            </a:r>
          </a:p>
          <a:p>
            <a:pPr eaLnBrk="1" hangingPunct="1"/>
            <a:r>
              <a:rPr lang="pl-PL" sz="1800" b="1" i="1" smtClean="0"/>
              <a:t>Parafia Św. Jana Ewangelisty w Paczkowie</a:t>
            </a:r>
          </a:p>
          <a:p>
            <a:pPr eaLnBrk="1" hangingPunct="1"/>
            <a:r>
              <a:rPr lang="pl-PL" sz="1800" b="1" i="1" smtClean="0"/>
              <a:t>Kościół Matki Bożej Nieustającej Pomocy w Paczkowie</a:t>
            </a:r>
          </a:p>
          <a:p>
            <a:pPr eaLnBrk="1" hangingPunct="1"/>
            <a:r>
              <a:rPr lang="pl-PL" sz="1800" b="1" i="1" smtClean="0"/>
              <a:t>Parafia Św. Mikołaja w Gościcach</a:t>
            </a:r>
          </a:p>
          <a:p>
            <a:pPr eaLnBrk="1" hangingPunct="1"/>
            <a:r>
              <a:rPr lang="pl-PL" sz="1800" b="1" i="1" smtClean="0"/>
              <a:t>Parafia Św. Jerzego w Kamienicy</a:t>
            </a:r>
          </a:p>
          <a:p>
            <a:pPr eaLnBrk="1" hangingPunct="1"/>
            <a:r>
              <a:rPr lang="pl-PL" sz="1800" b="1" i="1" smtClean="0"/>
              <a:t>Parafia Św. Katarzyny w Ujeźdźcu </a:t>
            </a:r>
          </a:p>
          <a:p>
            <a:pPr eaLnBrk="1" hangingPunct="1"/>
            <a:r>
              <a:rPr lang="pl-PL" sz="1800" b="1" i="1" smtClean="0"/>
              <a:t>Parafia Św. Marii Magdaleny w Dziewiętlicach</a:t>
            </a:r>
          </a:p>
          <a:p>
            <a:pPr eaLnBrk="1" hangingPunct="1"/>
            <a:r>
              <a:rPr lang="pl-PL" sz="1800" b="1" i="1" smtClean="0"/>
              <a:t>Parafia Św. Jadwigi w Trzeboszowicach</a:t>
            </a:r>
          </a:p>
          <a:p>
            <a:pPr eaLnBrk="1" hangingPunct="1"/>
            <a:r>
              <a:rPr lang="pl-PL" sz="1800" b="1" i="1" smtClean="0"/>
              <a:t>Parafia Św. Marcina w Lipnikach</a:t>
            </a:r>
          </a:p>
          <a:p>
            <a:pPr eaLnBrk="1" hangingPunct="1"/>
            <a:r>
              <a:rPr lang="pl-PL" sz="1800" b="1" i="1" smtClean="0"/>
              <a:t>Parafia Św. Anny w Maciejowicach </a:t>
            </a:r>
          </a:p>
          <a:p>
            <a:pPr eaLnBrk="1" hangingPunct="1"/>
            <a:r>
              <a:rPr lang="pl-PL" sz="1800" b="1" i="1" smtClean="0"/>
              <a:t>Parafia Wniebowzięcia Matki Bożej w Lasowicach</a:t>
            </a:r>
          </a:p>
          <a:p>
            <a:pPr eaLnBrk="1" hangingPunct="1"/>
            <a:r>
              <a:rPr lang="pl-PL" sz="1800" b="1" i="1" smtClean="0"/>
              <a:t>Parafia Wszystkich Świętych w Starym Paczkowie</a:t>
            </a:r>
          </a:p>
          <a:p>
            <a:pPr eaLnBrk="1" hangingPunct="1"/>
            <a:endParaRPr lang="pl-PL" sz="1800" b="1" i="1" smtClean="0"/>
          </a:p>
        </p:txBody>
      </p:sp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 rot="-776322">
            <a:off x="2268538" y="549275"/>
            <a:ext cx="5472112" cy="831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19799985" lon="19439992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pl-PL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3420000" scaled="1"/>
                </a:gradFill>
                <a:latin typeface="Impact"/>
              </a:rPr>
              <a:t>Skład Dekanatu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1714500" y="0"/>
            <a:ext cx="5946775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pl-PL" sz="3600" kern="1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143108" y="5534561"/>
            <a:ext cx="4938082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Kościół</a:t>
            </a:r>
          </a:p>
          <a:p>
            <a:pPr algn="ctr">
              <a:defRPr/>
            </a:pPr>
            <a:r>
              <a:rPr lang="pl-PL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Św. Jana Ewangelisty</a:t>
            </a:r>
          </a:p>
        </p:txBody>
      </p:sp>
      <p:pic>
        <p:nvPicPr>
          <p:cNvPr id="4100" name="Picture 6" descr="\\SBS2008\redirected$\nauczyciel061n\Pulpit\Ewa - Paczków\Zdjęcia\IMG_55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000250"/>
            <a:ext cx="4381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7" descr="E:\Paczków stare\Paczków  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500063"/>
            <a:ext cx="285115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857375"/>
            <a:ext cx="8229600" cy="4525963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pl-PL" sz="2400" dirty="0" smtClean="0">
                <a:latin typeface="Franklin Gothic Medium Cond" pitchFamily="34" charset="0"/>
              </a:rPr>
              <a:t>	Parafia Św. Jana Ewangelisty jest rzymskokatolicką parafią dekanatu Paczków. Parafia została założona w XII wieku. Jej obecnym proboszczem jest ks. Edward Henne. Kościół parafialny, obronny, zbudowany w 2 połowie XIV wieku, rozbudowany w XV wieku i XIV wieku. Mury wzmocnione przyporami z wysoko umieszczonymi oknami i ostrołukowy portalem. Za poziomą attyką ze strzelnicami chodnik strzelecki. W południowej nawie studnia, którą jak nosi głosi podanie, wykopano podczas oblężenia miasta przez Tatarów w 1241 roku. Barokowa kaplica z 1701 roku. W kaplicy </a:t>
            </a:r>
            <a:r>
              <a:rPr lang="pl-PL" sz="2400" dirty="0" err="1" smtClean="0">
                <a:latin typeface="Franklin Gothic Medium Cond" pitchFamily="34" charset="0"/>
              </a:rPr>
              <a:t>Maltitzów</a:t>
            </a:r>
            <a:r>
              <a:rPr lang="pl-PL" sz="2400" dirty="0" smtClean="0">
                <a:latin typeface="Franklin Gothic Medium Cond" pitchFamily="34" charset="0"/>
              </a:rPr>
              <a:t> z około 1447 ołtarz renesansowy budowany w 1558 roku, wykonany z piaskowca     z płaskorzeźbami. Dwie gotyckie rzeźby obrazy i rzeźby barokowe  XVII-XVIII  wiek. Mieści się przy ulicy Kościelnej. </a:t>
            </a:r>
          </a:p>
        </p:txBody>
      </p:sp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2124075" y="188913"/>
            <a:ext cx="4681538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Historia Kościoła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 descr="Papierowa torba"/>
          <p:cNvSpPr>
            <a:spLocks noChangeArrowheads="1" noChangeShapeType="1" noTextEdit="1"/>
          </p:cNvSpPr>
          <p:nvPr/>
        </p:nvSpPr>
        <p:spPr bwMode="auto">
          <a:xfrm>
            <a:off x="827088" y="549275"/>
            <a:ext cx="76009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Times New Roman"/>
                <a:cs typeface="Times New Roman"/>
              </a:rPr>
              <a:t>Kościół Matki Bożej Nieustającej pomocy</a:t>
            </a:r>
          </a:p>
        </p:txBody>
      </p:sp>
      <p:pic>
        <p:nvPicPr>
          <p:cNvPr id="6147" name="Picture 6" descr="\\SBS2008\redirected$\nauczyciel061n\Pulpit\Ewa - Paczków\Zdjęcia\IMG_54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214438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7" descr="\\SBS2008\redirected$\nauczyciel061n\Pulpit\Ewa - Paczków\Zdjęcia\IMG_54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4214813"/>
            <a:ext cx="3167063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8" descr="\\SBS2008\redirected$\nauczyciel061n\Pulpit\Paczków- wczoraj i dziś\DSC024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1214438"/>
            <a:ext cx="3714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Prostokąt 8"/>
          <p:cNvSpPr>
            <a:spLocks noChangeArrowheads="1"/>
          </p:cNvSpPr>
          <p:nvPr/>
        </p:nvSpPr>
        <p:spPr bwMode="auto">
          <a:xfrm>
            <a:off x="285750" y="4714875"/>
            <a:ext cx="5072063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l-PL" sz="2000">
                <a:latin typeface="Franklin Gothic Demi Cond" pitchFamily="34" charset="0"/>
              </a:rPr>
              <a:t>Budowę tego kościoła rozpoczęli w 1902 roku. Zaprojektował go Bernarda Nimpscha i jest przykładem budowli w stylu neogotyckim. Ta zbudowana z wypalanej cegły świątynia położona jest tuż za murami obronnymi.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4"/>
          <p:cNvSpPr>
            <a:spLocks noChangeArrowheads="1" noChangeShapeType="1" noTextEdit="1"/>
          </p:cNvSpPr>
          <p:nvPr/>
        </p:nvSpPr>
        <p:spPr bwMode="auto">
          <a:xfrm>
            <a:off x="1547813" y="0"/>
            <a:ext cx="6219825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Parafia Św. Mikołaja w Gościcach</a:t>
            </a:r>
          </a:p>
        </p:txBody>
      </p:sp>
      <p:pic>
        <p:nvPicPr>
          <p:cNvPr id="7171" name="Picture 6" descr="2800_126588148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143000"/>
            <a:ext cx="41433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Prostokąt 4"/>
          <p:cNvSpPr>
            <a:spLocks noChangeArrowheads="1"/>
          </p:cNvSpPr>
          <p:nvPr/>
        </p:nvSpPr>
        <p:spPr bwMode="auto">
          <a:xfrm>
            <a:off x="2714625" y="4357688"/>
            <a:ext cx="4572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l-PL" sz="2000">
                <a:latin typeface="Franklin Gothic Medium Cond" pitchFamily="34" charset="0"/>
              </a:rPr>
              <a:t>W roku 1326 wybudowano w Gościcach Kościół pod wezwaniem Św. Mikołaja, który służył jako kościół obronny, otoczony murem      z ozdobioną attyką bramą wejściową. Najstarsza część kościoła stanowi prezbiterium zbudowane z polnych kamieni.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pl-PL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Parafia Św. Jerzego w Kamienicy</a:t>
            </a:r>
          </a:p>
        </p:txBody>
      </p:sp>
      <p:pic>
        <p:nvPicPr>
          <p:cNvPr id="8195" name="Picture 6" descr="Plik:Kamienica church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714750"/>
            <a:ext cx="2786063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" descr="\\SBS2008\redirected$\nauczyciel060n\Pulpit\Obraz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642938"/>
            <a:ext cx="342900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7" descr="\\SBS2008\redirected$\nauczyciel060n\Pulpit\Obraz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1571625"/>
            <a:ext cx="3786187" cy="479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Prostokąt 5"/>
          <p:cNvSpPr>
            <a:spLocks noChangeArrowheads="1"/>
          </p:cNvSpPr>
          <p:nvPr/>
        </p:nvSpPr>
        <p:spPr bwMode="auto">
          <a:xfrm>
            <a:off x="500063" y="2928938"/>
            <a:ext cx="3786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2000">
                <a:latin typeface="Franklin Gothic Medium Cond" pitchFamily="34" charset="0"/>
              </a:rPr>
              <a:t>Wybudowany w latach 1897-1898 </a:t>
            </a:r>
          </a:p>
          <a:p>
            <a:r>
              <a:rPr lang="pl-PL" sz="2000">
                <a:latin typeface="Franklin Gothic Medium Cond" pitchFamily="34" charset="0"/>
              </a:rPr>
              <a:t>w stylu neoromańskim i neogotyckim.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paczkow.pl/images/articles/medium/2806_1268746571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928688"/>
            <a:ext cx="3500437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ostokąt 4"/>
          <p:cNvSpPr/>
          <p:nvPr/>
        </p:nvSpPr>
        <p:spPr>
          <a:xfrm>
            <a:off x="-87887" y="0"/>
            <a:ext cx="923188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Parafia Św. Katarzyny w Ujeźdźcu</a:t>
            </a:r>
          </a:p>
        </p:txBody>
      </p:sp>
      <p:sp>
        <p:nvSpPr>
          <p:cNvPr id="9220" name="Prostokąt 3"/>
          <p:cNvSpPr>
            <a:spLocks noChangeArrowheads="1"/>
          </p:cNvSpPr>
          <p:nvPr/>
        </p:nvSpPr>
        <p:spPr bwMode="auto">
          <a:xfrm>
            <a:off x="3357563" y="3714750"/>
            <a:ext cx="4572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l-PL" sz="2000">
                <a:latin typeface="Franklin Gothic Medium Cond" pitchFamily="34" charset="0"/>
              </a:rPr>
              <a:t>Kościół zbudowano w 1834 roku po zniszczeniu poprzedniej świątyni przez pożar. Budynek odnowiono w 1956 roku. Do zabytkowego wyposażenia świątyni należą m.in.: ołtarz główny i dwa barokowe ołtarze boczne z około XIX wieku. W kościele zachowała się marmurowa, inskrypcyjna płyta nagrobna Zygmunta Filipa Jerina z 1802 roku.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</Words>
  <Application>Microsoft Office PowerPoint</Application>
  <PresentationFormat>Pokaz na ekranie (4:3)</PresentationFormat>
  <Paragraphs>40</Paragraphs>
  <Slides>14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5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2010-05-04T13:23:31Z</dcterms:created>
  <dcterms:modified xsi:type="dcterms:W3CDTF">2010-05-04T13:24:01Z</dcterms:modified>
</cp:coreProperties>
</file>